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2C516-9CD5-C323-70F2-46BD1A6916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e-Sednica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AADEB8-3526-93BB-F543-804C2F1247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Uputstvo za nastavnike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555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256CE-2E98-31AA-B8F3-805907FF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9123" y="609600"/>
            <a:ext cx="4924878" cy="1320800"/>
          </a:xfrm>
        </p:spPr>
        <p:txBody>
          <a:bodyPr anchor="ctr">
            <a:normAutofit/>
          </a:bodyPr>
          <a:lstStyle/>
          <a:p>
            <a:r>
              <a:rPr lang="sr-Latn-RS" dirty="0"/>
              <a:t>e-Sednica – instalacija aplikacije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F532D8-678E-3ABE-E568-076373B54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238" y="804669"/>
            <a:ext cx="2496852" cy="509561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4ECF-241E-67CC-EF25-5DF78C4C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9123" y="2160590"/>
            <a:ext cx="4921876" cy="3739698"/>
          </a:xfrm>
        </p:spPr>
        <p:txBody>
          <a:bodyPr>
            <a:normAutofit/>
          </a:bodyPr>
          <a:lstStyle/>
          <a:p>
            <a:r>
              <a:rPr lang="sr-Latn-RS" dirty="0"/>
              <a:t>Pre svega, potrebno je prijaviti se na nastavnički portal i u levom meniju pronaći link „e-sednica“.</a:t>
            </a:r>
          </a:p>
          <a:p>
            <a:r>
              <a:rPr lang="sr-Latn-RS" dirty="0"/>
              <a:t>Ukoliko ne postoji link, potrebno je, najpre se obratiti pravnoj službi kako bi proverili da li ste označeni kao član NN ili izbornog veća</a:t>
            </a:r>
          </a:p>
          <a:p>
            <a:r>
              <a:rPr lang="sr-Latn-RS" dirty="0"/>
              <a:t>Ukoliko se utvrdi da je to tako, onda ćete se obratiti podršci u računarskom centru fakulteta.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984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F256CE-2E98-31AA-B8F3-805907FF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sr-Latn-RS" sz="3300">
                <a:solidFill>
                  <a:schemeClr val="bg1"/>
                </a:solidFill>
              </a:rPr>
              <a:t>e-Sednica – instalacija aplikacije</a:t>
            </a:r>
            <a:endParaRPr lang="en-US" sz="33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4ECF-241E-67CC-EF25-5DF78C4C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chemeClr val="bg1"/>
                </a:solidFill>
              </a:rPr>
              <a:t>Klikom na link, dobijamo uputstva za instalaciju mobilne aplikacije</a:t>
            </a:r>
          </a:p>
          <a:p>
            <a:r>
              <a:rPr lang="sr-Latn-RS" dirty="0">
                <a:solidFill>
                  <a:schemeClr val="bg1"/>
                </a:solidFill>
              </a:rPr>
              <a:t>Preuzmite „e-Sednica“ i instalirajte je na svom mobilnom uređaju</a:t>
            </a:r>
          </a:p>
          <a:p>
            <a:r>
              <a:rPr lang="sr-Latn-RS" dirty="0">
                <a:solidFill>
                  <a:schemeClr val="bg1"/>
                </a:solidFill>
              </a:rPr>
              <a:t>Nakon prvog startovanja, aplikacija će tražiti od vas da unesete </a:t>
            </a:r>
            <a:r>
              <a:rPr lang="sr-Latn-RS" dirty="0" err="1">
                <a:solidFill>
                  <a:schemeClr val="bg1"/>
                </a:solidFill>
              </a:rPr>
              <a:t>token</a:t>
            </a:r>
            <a:r>
              <a:rPr lang="sr-Latn-R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EFA4EE-A68D-96F7-1B96-A5FC3EA47E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9616" y="1800808"/>
            <a:ext cx="6232316" cy="3256384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665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F256CE-2E98-31AA-B8F3-805907FF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sr-Latn-RS">
                <a:solidFill>
                  <a:srgbClr val="FFFFFF"/>
                </a:solidFill>
              </a:rPr>
              <a:t>e-Sednica – instalacija aplikacije</a:t>
            </a:r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A62754-911C-4995-1C28-A82B3A3BC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44" y="1399592"/>
            <a:ext cx="6060163" cy="331793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4ECF-241E-67CC-EF25-5DF78C4C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sr-Latn-RS" dirty="0" err="1">
                <a:solidFill>
                  <a:srgbClr val="FFFFFF"/>
                </a:solidFill>
              </a:rPr>
              <a:t>Token</a:t>
            </a:r>
            <a:r>
              <a:rPr lang="sr-Latn-RS" dirty="0">
                <a:solidFill>
                  <a:srgbClr val="FFFFFF"/>
                </a:solidFill>
              </a:rPr>
              <a:t> dobijate klikom na dugme „Generiši </a:t>
            </a:r>
            <a:r>
              <a:rPr lang="sr-Latn-RS" dirty="0" err="1">
                <a:solidFill>
                  <a:srgbClr val="FFFFFF"/>
                </a:solidFill>
              </a:rPr>
              <a:t>token</a:t>
            </a:r>
            <a:r>
              <a:rPr lang="sr-Latn-RS" dirty="0">
                <a:solidFill>
                  <a:srgbClr val="FFFFFF"/>
                </a:solidFill>
              </a:rPr>
              <a:t>“</a:t>
            </a:r>
          </a:p>
          <a:p>
            <a:r>
              <a:rPr lang="sr-Latn-RS" dirty="0">
                <a:solidFill>
                  <a:srgbClr val="FFFFFF"/>
                </a:solidFill>
              </a:rPr>
              <a:t>Pre generisanja </a:t>
            </a:r>
            <a:r>
              <a:rPr lang="sr-Latn-RS" dirty="0" err="1">
                <a:solidFill>
                  <a:srgbClr val="FFFFFF"/>
                </a:solidFill>
              </a:rPr>
              <a:t>tokena</a:t>
            </a:r>
            <a:r>
              <a:rPr lang="sr-Latn-RS" dirty="0">
                <a:solidFill>
                  <a:srgbClr val="FFFFFF"/>
                </a:solidFill>
              </a:rPr>
              <a:t>, neophodno je da unesete vašu lozinku za nastavnički portal kako bi potvrdili vaš identitet.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30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F256CE-2E98-31AA-B8F3-805907FF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sr-Latn-RS">
                <a:solidFill>
                  <a:srgbClr val="FFFFFF"/>
                </a:solidFill>
              </a:rPr>
              <a:t>e-Sednica – instalacija aplikacije</a:t>
            </a:r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6D8918-D893-DD1A-C145-DB92A6522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55" y="994305"/>
            <a:ext cx="6006985" cy="417485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4ECF-241E-67CC-EF25-5DF78C4C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sr-Latn-RS" dirty="0">
                <a:solidFill>
                  <a:srgbClr val="FFFFFF"/>
                </a:solidFill>
              </a:rPr>
              <a:t>Dobijate </a:t>
            </a:r>
            <a:r>
              <a:rPr lang="sr-Latn-RS" dirty="0" err="1">
                <a:solidFill>
                  <a:srgbClr val="FFFFFF"/>
                </a:solidFill>
              </a:rPr>
              <a:t>token</a:t>
            </a:r>
            <a:r>
              <a:rPr lang="sr-Latn-RS" dirty="0">
                <a:solidFill>
                  <a:srgbClr val="FFFFFF"/>
                </a:solidFill>
              </a:rPr>
              <a:t> koji unosite u mobilnu aplikaciju, čime </a:t>
            </a:r>
            <a:r>
              <a:rPr lang="sr-Latn-RS">
                <a:solidFill>
                  <a:srgbClr val="FFFFFF"/>
                </a:solidFill>
              </a:rPr>
              <a:t>se aktivacija </a:t>
            </a:r>
            <a:r>
              <a:rPr lang="sr-Latn-RS" dirty="0">
                <a:solidFill>
                  <a:srgbClr val="FFFFFF"/>
                </a:solidFill>
              </a:rPr>
              <a:t>mobilne aplikacije završava.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542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F256CE-2E98-31AA-B8F3-805907FF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sr-Latn-RS">
                <a:solidFill>
                  <a:srgbClr val="FFFFFF"/>
                </a:solidFill>
              </a:rPr>
              <a:t>e-Sednica – </a:t>
            </a:r>
            <a:r>
              <a:rPr lang="en-GB">
                <a:solidFill>
                  <a:srgbClr val="FFFFFF"/>
                </a:solidFill>
              </a:rPr>
              <a:t>Aktivacija</a:t>
            </a:r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6D8918-D893-DD1A-C145-DB92A65221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929782" y="994305"/>
            <a:ext cx="2627530" cy="417485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4ECF-241E-67CC-EF25-5DF78C4C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sr-Latn-RS">
                <a:solidFill>
                  <a:srgbClr val="FFFFFF"/>
                </a:solidFill>
              </a:rPr>
              <a:t>Prilikom prvog pokretanja mobilne aplikacije, dobija se ekran za unos tokena. Ovde unosite token koji ste po prethodnom uputstvu generisali na Vašem nalogu na Nastavničkom portalu.</a:t>
            </a:r>
            <a:endParaRPr lang="sr-Latn-RS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668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F256CE-2E98-31AA-B8F3-805907FF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sr-Latn-RS">
                <a:solidFill>
                  <a:srgbClr val="FFFFFF"/>
                </a:solidFill>
              </a:rPr>
              <a:t>e-Sednica – Prikaz sednica</a:t>
            </a:r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6D8918-D893-DD1A-C145-DB92A65221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31493" y="994305"/>
            <a:ext cx="2424108" cy="417485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4ECF-241E-67CC-EF25-5DF78C4C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sr-Latn-RS">
                <a:solidFill>
                  <a:srgbClr val="FFFFFF"/>
                </a:solidFill>
              </a:rPr>
              <a:t>Nakon uspešne aktivacije, dobijate spisak svih sednica koje su trenutno aktuelne, a klikom na određenu sednicu dobijaju se stranica za prijavu na tu sednicu i spisak svih učesnika.</a:t>
            </a:r>
            <a:endParaRPr lang="sr-Latn-RS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853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F256CE-2E98-31AA-B8F3-805907FF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sr-Latn-RS">
                <a:solidFill>
                  <a:srgbClr val="FFFFFF"/>
                </a:solidFill>
              </a:rPr>
              <a:t>e-Sednica – Prijavljivanje na sednicu</a:t>
            </a:r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6D8918-D893-DD1A-C145-DB92A65221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60590" y="994305"/>
            <a:ext cx="2365914" cy="417485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4ECF-241E-67CC-EF25-5DF78C4C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sr-Latn-RS">
                <a:solidFill>
                  <a:srgbClr val="FFFFFF"/>
                </a:solidFill>
              </a:rPr>
              <a:t>Ukoliko je aktuelna prijava na sednicu, na stranici sa detaljima o sednici imaćete dugme „Prijavi se na sednicu“</a:t>
            </a:r>
          </a:p>
          <a:p>
            <a:r>
              <a:rPr lang="sr-Latn-RS">
                <a:solidFill>
                  <a:srgbClr val="FFFFFF"/>
                </a:solidFill>
              </a:rPr>
              <a:t>Klikom na ovo dugme otvara se stranica za skeniranje QR koda. Prilikom prvog skeniranja QR koda, aplikacija će zatražiti dozvolu za pristup kameri i potrebno je potvrditi ovaj zahtev kako bi skeniranje bilo moguće.</a:t>
            </a:r>
            <a:endParaRPr lang="sr-Latn-RS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259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F256CE-2E98-31AA-B8F3-805907FF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sr-Latn-RS">
                <a:solidFill>
                  <a:srgbClr val="FFFFFF"/>
                </a:solidFill>
              </a:rPr>
              <a:t>e-Sednica – Prijavljivanje na sednicu</a:t>
            </a:r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6D8918-D893-DD1A-C145-DB92A65221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89901" y="855238"/>
            <a:ext cx="2365914" cy="415349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4ECF-241E-67CC-EF25-5DF78C4C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 fontScale="92500" lnSpcReduction="10000"/>
          </a:bodyPr>
          <a:lstStyle/>
          <a:p>
            <a:r>
              <a:rPr lang="sr-Latn-RS">
                <a:solidFill>
                  <a:srgbClr val="FFFFFF"/>
                </a:solidFill>
              </a:rPr>
              <a:t>Skeniranjem QR koda automatski će biti poslat zahtev za prijavu u informacioni sistem fakulteta i ukoliko je sve proteklo uspešno, prikazaće se poruka „Prijavljeni ste na sednicu“</a:t>
            </a:r>
          </a:p>
          <a:p>
            <a:r>
              <a:rPr lang="sr-Latn-RS">
                <a:solidFill>
                  <a:srgbClr val="FFFFFF"/>
                </a:solidFill>
              </a:rPr>
              <a:t>Ukoliko je u toku sednice neophodno ponovo evidentirati učesnike, rukovodilac sednice će ponovo aktivirati prijavu. Prikaz možete osvežiti povlačenjem sa vrha ekrana ili klikom na dugme u donjem desnom uglu i dugme za prijavu će se ponovo pojaviti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81ADD-4C62-CCB2-AD3E-9ADE61615C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998230" y="857050"/>
            <a:ext cx="2365914" cy="4171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239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15CA11B9019844827CBA7CE3B03B90" ma:contentTypeVersion="7" ma:contentTypeDescription="Create a new document." ma:contentTypeScope="" ma:versionID="5cab7c34b460236b030a0858703ac1dc">
  <xsd:schema xmlns:xsd="http://www.w3.org/2001/XMLSchema" xmlns:xs="http://www.w3.org/2001/XMLSchema" xmlns:p="http://schemas.microsoft.com/office/2006/metadata/properties" xmlns:ns2="be13c0ce-6880-4e64-9584-0de3702f54b1" targetNamespace="http://schemas.microsoft.com/office/2006/metadata/properties" ma:root="true" ma:fieldsID="9652a8d0f9fe8922dfdd66cd79c3cb10" ns2:_="">
    <xsd:import namespace="be13c0ce-6880-4e64-9584-0de3702f54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3c0ce-6880-4e64-9584-0de3702f54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AD2EE17-3539-4382-90D9-41F6346BF3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13c0ce-6880-4e64-9584-0de3702f54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23E2CD-4823-46E0-87C2-E63EAB8AF3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D5F151-5452-4E2E-B65C-0B3259B821B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365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e-Sednica</vt:lpstr>
      <vt:lpstr>e-Sednica – instalacija aplikacije</vt:lpstr>
      <vt:lpstr>e-Sednica – instalacija aplikacije</vt:lpstr>
      <vt:lpstr>e-Sednica – instalacija aplikacije</vt:lpstr>
      <vt:lpstr>e-Sednica – instalacija aplikacije</vt:lpstr>
      <vt:lpstr>e-Sednica – Aktivacija</vt:lpstr>
      <vt:lpstr>e-Sednica – Prikaz sednica</vt:lpstr>
      <vt:lpstr>e-Sednica – Prijavljivanje na sednicu</vt:lpstr>
      <vt:lpstr>e-Sednica – Prijavljivanje na sednicu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e-Sednica</dc:title>
  <dc:creator>Ivan Stankovic</dc:creator>
  <cp:lastModifiedBy>Jelena Randjelovic</cp:lastModifiedBy>
  <cp:revision>7</cp:revision>
  <dcterms:created xsi:type="dcterms:W3CDTF">2022-12-25T16:58:15Z</dcterms:created>
  <dcterms:modified xsi:type="dcterms:W3CDTF">2022-12-26T14:36:01Z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0x0101009D15CA11B9019844827CBA7CE3B03B90</vt:lpwstr>
  </property>
</Properties>
</file>